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0" r:id="rId4"/>
    <p:sldId id="258" r:id="rId5"/>
    <p:sldId id="263" r:id="rId6"/>
    <p:sldId id="275" r:id="rId7"/>
    <p:sldId id="262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91" r:id="rId17"/>
    <p:sldId id="292" r:id="rId18"/>
    <p:sldId id="286" r:id="rId19"/>
    <p:sldId id="293" r:id="rId20"/>
    <p:sldId id="287" r:id="rId21"/>
    <p:sldId id="288" r:id="rId22"/>
    <p:sldId id="289" r:id="rId23"/>
    <p:sldId id="294" r:id="rId24"/>
    <p:sldId id="295" r:id="rId25"/>
    <p:sldId id="299" r:id="rId26"/>
    <p:sldId id="302" r:id="rId27"/>
    <p:sldId id="301" r:id="rId28"/>
    <p:sldId id="304" r:id="rId29"/>
    <p:sldId id="307" r:id="rId30"/>
    <p:sldId id="305" r:id="rId31"/>
    <p:sldId id="308" r:id="rId32"/>
    <p:sldId id="311" r:id="rId33"/>
    <p:sldId id="312" r:id="rId34"/>
    <p:sldId id="27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682"/>
    <a:srgbClr val="51EAFF"/>
    <a:srgbClr val="E6E6E6"/>
    <a:srgbClr val="042972"/>
    <a:srgbClr val="A6CCFB"/>
    <a:srgbClr val="0C3240"/>
    <a:srgbClr val="D5EEF7"/>
    <a:srgbClr val="040482"/>
    <a:srgbClr val="7AB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194" y="-92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1F43E-246D-4B71-8986-074D4549952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3BF48-BFEC-4739-862B-1AB186477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6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5D88D24-CD9E-49F6-B43F-1B1948A86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2A04357-6A6A-4856-A6E2-C58AEAEEC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4E85483-6EDC-476E-B8CA-7F0F05DD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B420103-69BD-46AD-88D2-A4664B0E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D50B81-3C51-4EBA-9632-8E19DF4E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2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64D893-EF06-48A3-870F-8BA9143D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9C1637D-13DF-48D4-947A-0660982A6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AACCB74-5EE7-45C2-897C-BBB3CA41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C1AAB7B-0798-4945-9631-E331593C2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6AAB983-214F-4285-A601-D3C4B38C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2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5B4DABA-1E4B-4EF5-AF73-782CCAE0A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D9EDB66-2776-42EC-B7E1-595A9B9AD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1147C60-C8FA-4276-A93E-A81BEB5E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F24B92D-0FF0-4276-8642-A5293F68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DE33DA-EBC6-4D47-AD0F-EE1794C3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6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0846F4-5C23-4866-B239-8E3E70CB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749008F-B814-4659-88C7-7195375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1823A54-424E-4E90-8140-C78E7E3D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BBC9C61-8EDE-4C13-87F9-2EB0D2AF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B237CCA-4E06-4F89-BF46-A5AF3469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79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32BF840-7D8C-4D4A-98B1-AC82E105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E420CBD-D971-478C-A072-AB9A8E41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5ED940A-4799-436B-8239-87421099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4958B8E-5FEC-4E72-9987-E5F42B25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CE665C1-CCEB-4CBC-90A7-4F79DC93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2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C40806-401A-449F-BD58-8938CBBB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E0CA7D5-FEEA-4827-B4C2-E1DE8D8E6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1343727-2BD0-4EB8-8CAA-1833ED6BC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4797BCD-A5F7-4A8D-96E1-66A2E952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5229CC8-8BA7-44B0-A047-A23285F4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28B3E9A-8287-4F96-AB95-F1753F68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6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CAE29F9-E52D-4101-91D2-5637FCD5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1F83107-4142-4EB1-B581-14B33AF6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4652FF-FFC1-4998-9682-42FFC277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7189A72-3BB1-4A09-98AF-6659AC17E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F00630E-4853-4AB0-8E70-75C88A184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EFEC4C4-806C-4219-8953-A0A29724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396F68E6-382A-4E29-B662-3DA36812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035F3BE-038E-42CE-B226-1067E42F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3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A373DE-5E1A-4D2C-B1B6-7125FB06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9A43F08-0299-4BB3-AF25-E827B66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DC5AA83-F95A-4735-A6BD-F954ABBD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9FFAE6A-4BF8-42B6-A00E-867BE3BD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8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4F3B15C-17F5-4C2F-B368-024744CE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991FBF-A33D-4CA4-9713-3B6CA3BD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B088B82-6EEE-4787-A0DE-951BABC1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6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B90958-A636-4038-85B9-660ECE32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23C4DA8-0903-429B-9E02-15C00631E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B989AEE-0638-4043-A6AB-787B8ECD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D4F493-8285-4BE3-B508-482ECDAA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D700FA3-642E-4BCE-A9ED-E6B7CA07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B379F95-9814-4FE0-812D-162ADF76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3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21F838-4997-4D2F-9DEF-C067E229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980515D-1039-4CBC-9254-EAD91393E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8A2FE7D-7358-461E-B528-3BF9899A9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F10DBFC-4F0E-477E-9B70-7987EE5B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80DE06E-541A-4CC1-9C56-3186421B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E799A11-04B9-4263-8038-206FC5DF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2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F6DCCA4-2E1A-4E42-8FB0-591FA17B9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2C4A02E-95C1-4AF0-9F0D-874F22F77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152CC6-2B19-445A-B64C-27D3E8D85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968D14A-6C6E-463A-98FF-0C61F2719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0955CF-C1DB-4BBA-B150-CC986DCA0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74AF4C7-9633-4AC1-999C-4090A44FC343}"/>
              </a:ext>
            </a:extLst>
          </p:cNvPr>
          <p:cNvSpPr/>
          <p:nvPr/>
        </p:nvSpPr>
        <p:spPr>
          <a:xfrm>
            <a:off x="0" y="1"/>
            <a:ext cx="462013" cy="6858000"/>
          </a:xfrm>
          <a:prstGeom prst="rect">
            <a:avLst/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8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25.xml"/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12" Type="http://schemas.openxmlformats.org/officeDocument/2006/relationships/slide" Target="slide24.xml"/><Relationship Id="rId17" Type="http://schemas.openxmlformats.org/officeDocument/2006/relationships/slide" Target="slide32.xml"/><Relationship Id="rId2" Type="http://schemas.openxmlformats.org/officeDocument/2006/relationships/image" Target="../media/image33.png"/><Relationship Id="rId16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5" Type="http://schemas.openxmlformats.org/officeDocument/2006/relationships/slide" Target="slide28.xml"/><Relationship Id="rId10" Type="http://schemas.openxmlformats.org/officeDocument/2006/relationships/image" Target="../media/image35.png"/><Relationship Id="rId4" Type="http://schemas.openxmlformats.org/officeDocument/2006/relationships/image" Target="../media/image7.jpeg"/><Relationship Id="rId9" Type="http://schemas.openxmlformats.org/officeDocument/2006/relationships/image" Target="../media/image34.png"/><Relationship Id="rId14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naver.com/dnddlspwlq12/22289430155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slide" Target="slide16.xml"/><Relationship Id="rId18" Type="http://schemas.openxmlformats.org/officeDocument/2006/relationships/slide" Target="slide33.xm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slide" Target="slide15.xml"/><Relationship Id="rId17" Type="http://schemas.openxmlformats.org/officeDocument/2006/relationships/slide" Target="slide23.xml"/><Relationship Id="rId2" Type="http://schemas.openxmlformats.org/officeDocument/2006/relationships/slide" Target="slide7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13.xml"/><Relationship Id="rId5" Type="http://schemas.openxmlformats.org/officeDocument/2006/relationships/image" Target="../media/image3.png"/><Relationship Id="rId15" Type="http://schemas.openxmlformats.org/officeDocument/2006/relationships/slide" Target="slide21.xml"/><Relationship Id="rId10" Type="http://schemas.openxmlformats.org/officeDocument/2006/relationships/slide" Target="slide11.xml"/><Relationship Id="rId4" Type="http://schemas.openxmlformats.org/officeDocument/2006/relationships/image" Target="../media/image2.png"/><Relationship Id="rId9" Type="http://schemas.openxmlformats.org/officeDocument/2006/relationships/slide" Target="slide9.xml"/><Relationship Id="rId1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B5A415-982D-453D-9469-06B0EB924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2" y="2758655"/>
            <a:ext cx="9144000" cy="1536616"/>
          </a:xfrm>
        </p:spPr>
        <p:txBody>
          <a:bodyPr anchor="t">
            <a:normAutofit/>
          </a:bodyPr>
          <a:lstStyle/>
          <a:p>
            <a:pPr algn="r"/>
            <a:r>
              <a:rPr lang="en-US" altLang="ko-KR" sz="3600" b="1" dirty="0" smtClean="0"/>
              <a:t>Hello, </a:t>
            </a:r>
            <a:r>
              <a:rPr lang="en-US" altLang="ko-KR" sz="3600" b="1" dirty="0" smtClean="0">
                <a:solidFill>
                  <a:srgbClr val="186682"/>
                </a:solidFill>
              </a:rPr>
              <a:t>Movie</a:t>
            </a:r>
            <a:r>
              <a:rPr lang="en-US" altLang="ko-KR" sz="3600" b="1" dirty="0" smtClean="0"/>
              <a:t> System</a:t>
            </a:r>
            <a:endParaRPr lang="ko-KR" altLang="en-US" sz="3600" b="1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DEA209F-0E2C-419D-A7B2-36732AA5D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1436" y="5735637"/>
            <a:ext cx="3706585" cy="529389"/>
          </a:xfrm>
        </p:spPr>
        <p:txBody>
          <a:bodyPr>
            <a:no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400" b="1" dirty="0" err="1" smtClean="0"/>
              <a:t>박주안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이소강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송지석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박거량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김상웅</a:t>
            </a:r>
            <a:endParaRPr lang="ko-KR" altLang="en-US" sz="14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99456" y="1754112"/>
            <a:ext cx="3988996" cy="3760580"/>
            <a:chOff x="1199456" y="1754112"/>
            <a:chExt cx="3988996" cy="3760580"/>
          </a:xfrm>
        </p:grpSpPr>
        <p:sp>
          <p:nvSpPr>
            <p:cNvPr id="5" name="사다리꼴 4">
              <a:extLst>
                <a:ext uri="{FF2B5EF4-FFF2-40B4-BE49-F238E27FC236}">
                  <a16:creationId xmlns="" xmlns:a16="http://schemas.microsoft.com/office/drawing/2014/main" id="{E7FF94EB-A94E-4680-93E6-70FA7D3A4EE7}"/>
                </a:ext>
              </a:extLst>
            </p:cNvPr>
            <p:cNvSpPr/>
            <p:nvPr/>
          </p:nvSpPr>
          <p:spPr>
            <a:xfrm>
              <a:off x="2330425" y="1754112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="" xmlns:a16="http://schemas.microsoft.com/office/drawing/2014/main" id="{1CF91F5E-86AD-4F32-8BCF-F02B679929C0}"/>
                </a:ext>
              </a:extLst>
            </p:cNvPr>
            <p:cNvSpPr/>
            <p:nvPr/>
          </p:nvSpPr>
          <p:spPr>
            <a:xfrm rot="7200000">
              <a:off x="3567202" y="3893442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="" xmlns:a16="http://schemas.microsoft.com/office/drawing/2014/main" id="{94A00A14-13DE-4A08-BAFF-7437E968AE74}"/>
                </a:ext>
              </a:extLst>
            </p:cNvPr>
            <p:cNvSpPr/>
            <p:nvPr/>
          </p:nvSpPr>
          <p:spPr>
            <a:xfrm rot="14400000">
              <a:off x="1115787" y="3893442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5" descr="C:\Users\megait\Desktop\영화관 로고\cgv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624" y="2494499"/>
              <a:ext cx="1225494" cy="54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C:\Users\megait\Desktop\영화관 로고\lot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776" y="4093015"/>
              <a:ext cx="704137" cy="70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7" descr="C:\Users\megait\Desktop\영화관 로고\megabox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456" y="4170969"/>
              <a:ext cx="2002848" cy="104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C:\Users\megait\Desktop\영화관 로고\dau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617" y="3383376"/>
              <a:ext cx="1651378" cy="693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262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Megabox</a:t>
            </a:r>
            <a:r>
              <a:rPr lang="en-US" altLang="ko-KR" sz="2400" b="1" dirty="0" smtClean="0"/>
              <a:t>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248128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27" y="2085155"/>
            <a:ext cx="9283493" cy="292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119336" y="116632"/>
            <a:ext cx="11784632" cy="6691784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2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Lotte</a:t>
            </a:r>
            <a:r>
              <a:rPr lang="en-US" altLang="ko-KR" sz="2400" b="1" dirty="0" smtClean="0"/>
              <a:t> Cinema_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816080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71864" y="6011996"/>
            <a:ext cx="218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#</a:t>
            </a:r>
            <a:r>
              <a:rPr lang="en-US" altLang="ko-KR" b="1" dirty="0" err="1">
                <a:solidFill>
                  <a:srgbClr val="FF0000"/>
                </a:solidFill>
              </a:rPr>
              <a:t>btn</a:t>
            </a:r>
            <a:r>
              <a:rPr lang="en-US" altLang="ko-KR" b="1" dirty="0" err="1"/>
              <a:t>_review_more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221160" y="1268760"/>
            <a:ext cx="8691264" cy="4306680"/>
            <a:chOff x="1221160" y="1268760"/>
            <a:chExt cx="8691264" cy="430668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02" b="4135"/>
            <a:stretch/>
          </p:blipFill>
          <p:spPr bwMode="auto">
            <a:xfrm>
              <a:off x="1343472" y="1282560"/>
              <a:ext cx="8568952" cy="429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타원 2"/>
            <p:cNvSpPr/>
            <p:nvPr/>
          </p:nvSpPr>
          <p:spPr>
            <a:xfrm>
              <a:off x="1221160" y="126876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H="1" flipV="1">
            <a:off x="4479122" y="4437112"/>
            <a:ext cx="1451493" cy="143086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Lotte</a:t>
            </a:r>
            <a:r>
              <a:rPr lang="en-US" altLang="ko-KR" sz="2400" b="1" dirty="0" smtClean="0"/>
              <a:t> Cinema_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816080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08" y="1988840"/>
            <a:ext cx="9051384" cy="315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407368" y="39086"/>
            <a:ext cx="11665296" cy="6774289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6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 b="4251"/>
          <a:stretch/>
        </p:blipFill>
        <p:spPr bwMode="auto">
          <a:xfrm>
            <a:off x="1487488" y="1193241"/>
            <a:ext cx="9217024" cy="460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Daum</a:t>
            </a:r>
            <a:r>
              <a:rPr lang="en-US" altLang="ko-KR" sz="2400" b="1" dirty="0" smtClean="0"/>
              <a:t>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860231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37096" y="6065477"/>
            <a:ext cx="7917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#</a:t>
            </a:r>
            <a:r>
              <a:rPr lang="en-US" altLang="ko-KR" b="1" dirty="0" err="1"/>
              <a:t>alex</a:t>
            </a:r>
            <a:r>
              <a:rPr lang="en-US" altLang="ko-KR" b="1" dirty="0"/>
              <a:t>-area &gt; div &gt; div &gt; div &gt; </a:t>
            </a:r>
            <a:r>
              <a:rPr lang="en-US" altLang="ko-KR" b="1" dirty="0" err="1"/>
              <a:t>div.cmt_box</a:t>
            </a:r>
            <a:r>
              <a:rPr lang="en-US" altLang="ko-KR" b="1" dirty="0"/>
              <a:t> &gt; </a:t>
            </a:r>
            <a:r>
              <a:rPr lang="en-US" altLang="ko-KR" b="1" dirty="0" err="1"/>
              <a:t>div.alex_more</a:t>
            </a:r>
            <a:r>
              <a:rPr lang="en-US" altLang="ko-KR" b="1" dirty="0"/>
              <a:t> &gt; </a:t>
            </a:r>
            <a:r>
              <a:rPr lang="en-US" altLang="ko-KR" b="1" dirty="0">
                <a:solidFill>
                  <a:srgbClr val="FF0000"/>
                </a:solidFill>
              </a:rPr>
              <a:t>button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H="1" flipV="1">
            <a:off x="4223792" y="5253569"/>
            <a:ext cx="1872209" cy="81190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Daum</a:t>
            </a:r>
            <a:r>
              <a:rPr lang="en-US" altLang="ko-KR" sz="2400" b="1" dirty="0" smtClean="0"/>
              <a:t>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860231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177" y="2096918"/>
            <a:ext cx="9089319" cy="306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119336" y="39086"/>
            <a:ext cx="11953328" cy="6702281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340768"/>
            <a:ext cx="6526980" cy="43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Extraction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879633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3647728" y="5770143"/>
            <a:ext cx="4370" cy="3822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700808"/>
            <a:ext cx="6251798" cy="351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실행 단추: 뒤로 또는 이전 14">
            <a:hlinkClick r:id="rId4" action="ppaction://hlinksldjump" highlightClick="1"/>
          </p:cNvPr>
          <p:cNvSpPr/>
          <p:nvPr/>
        </p:nvSpPr>
        <p:spPr>
          <a:xfrm>
            <a:off x="263352" y="159828"/>
            <a:ext cx="11881320" cy="6581539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7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840025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541686" y="4293097"/>
            <a:ext cx="9108629" cy="1913088"/>
            <a:chOff x="551384" y="2636912"/>
            <a:chExt cx="7920880" cy="1663624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14" y="2652711"/>
              <a:ext cx="7867650" cy="164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384" y="2636912"/>
              <a:ext cx="4195242" cy="200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603647" y="1234397"/>
                <a:ext cx="6762810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(</a:t>
                </a:r>
                <a:r>
                  <a:rPr lang="ko-KR" altLang="en-US" sz="1600" b="1" dirty="0" smtClean="0"/>
                  <a:t>명사</a:t>
                </a:r>
                <a:r>
                  <a:rPr lang="en-US" altLang="ko-KR" sz="1600" b="1" dirty="0" smtClean="0"/>
                  <a:t>Count) Top</a:t>
                </a:r>
                <a:r>
                  <a:rPr lang="ko-KR" altLang="en-US" sz="1600" b="1" dirty="0" smtClean="0"/>
                  <a:t> </a:t>
                </a:r>
                <a:r>
                  <a:rPr lang="en-US" altLang="ko-KR" sz="1600" b="1" dirty="0" smtClean="0"/>
                  <a:t>100</a:t>
                </a:r>
              </a:p>
              <a:p>
                <a:endParaRPr lang="en-US" altLang="ko-KR" sz="1600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 smtClean="0"/>
                  <a:t>액션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smtClean="0"/>
                  <a:t>공조</a:t>
                </a:r>
                <a:r>
                  <a:rPr lang="en-US" altLang="ko-KR" sz="1600" b="1" dirty="0" smtClean="0"/>
                  <a:t>2  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 smtClean="0"/>
                  <a:t> MEGABOX_</a:t>
                </a:r>
                <a:r>
                  <a:rPr lang="ko-KR" altLang="en-US" sz="1600" b="1" dirty="0" smtClean="0"/>
                  <a:t>공조</a:t>
                </a:r>
                <a:r>
                  <a:rPr lang="en-US" altLang="ko-KR" sz="1600" b="1" dirty="0" smtClean="0"/>
                  <a:t>2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 i="0" smtClean="0">
                        <a:latin typeface="Cambria Math"/>
                        <a:ea typeface="Cambria Math"/>
                      </a:rPr>
                      <m:t>    </m:t>
                    </m:r>
                  </m:oMath>
                </a14:m>
                <a:r>
                  <a:rPr lang="en-US" altLang="ko-KR" sz="1600" b="1" dirty="0" smtClean="0"/>
                  <a:t>LOTTE CINEMA_</a:t>
                </a:r>
                <a:r>
                  <a:rPr lang="ko-KR" altLang="en-US" sz="1600" b="1" dirty="0" smtClean="0"/>
                  <a:t>공조</a:t>
                </a:r>
                <a:r>
                  <a:rPr lang="en-US" altLang="ko-KR" sz="1600" b="1" dirty="0" smtClean="0"/>
                  <a:t>2 </a:t>
                </a:r>
                <a:br>
                  <a:rPr lang="en-US" altLang="ko-KR" sz="1600" b="1" dirty="0" smtClean="0"/>
                </a:br>
                <a:r>
                  <a:rPr lang="ko-KR" altLang="en-US" sz="1600" b="1" dirty="0" smtClean="0"/>
                  <a:t>코미디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smtClean="0"/>
                  <a:t>후보</a:t>
                </a:r>
                <a:r>
                  <a:rPr lang="en-US" altLang="ko-KR" sz="1600" b="1" dirty="0" smtClean="0"/>
                  <a:t>2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/>
                  <a:t> MEGABOX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후보</a:t>
                </a:r>
                <a:r>
                  <a:rPr lang="en-US" altLang="ko-KR" sz="1600" b="1" dirty="0" smtClean="0"/>
                  <a:t>2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1600" b="1" dirty="0" smtClean="0"/>
                  <a:t>  LOTTE </a:t>
                </a:r>
                <a:r>
                  <a:rPr lang="en-US" altLang="ko-KR" sz="1600" b="1" dirty="0"/>
                  <a:t>CINEMA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후보</a:t>
                </a:r>
                <a:r>
                  <a:rPr lang="en-US" altLang="ko-KR" sz="1600" b="1" dirty="0" smtClean="0"/>
                  <a:t>2 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 smtClean="0"/>
                  <a:t>판타지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err="1" smtClean="0"/>
                  <a:t>아바타</a:t>
                </a:r>
                <a:r>
                  <a:rPr lang="ko-KR" altLang="en-US" sz="1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/>
                  <a:t> MEGABOX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err="1" smtClean="0"/>
                  <a:t>아바타</a:t>
                </a:r>
                <a:r>
                  <a:rPr lang="en-US" altLang="ko-KR" sz="1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1600" b="1" dirty="0" smtClean="0"/>
                  <a:t>  LOTTE </a:t>
                </a:r>
                <a:r>
                  <a:rPr lang="en-US" altLang="ko-KR" sz="1600" b="1" dirty="0"/>
                  <a:t>CINEMA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err="1" smtClean="0"/>
                  <a:t>아바타</a:t>
                </a:r>
                <a:r>
                  <a:rPr lang="en-US" altLang="ko-KR" sz="1600" b="1" dirty="0" smtClean="0"/>
                  <a:t> </a:t>
                </a:r>
                <a:r>
                  <a:rPr lang="ko-KR" altLang="en-US" sz="1600" b="1" dirty="0" smtClean="0"/>
                  <a:t> </a:t>
                </a:r>
                <a:endParaRPr lang="en-US" altLang="ko-KR" sz="1600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 smtClean="0"/>
                  <a:t>애니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smtClean="0"/>
                  <a:t>짱구</a:t>
                </a:r>
                <a:r>
                  <a:rPr lang="en-US" altLang="ko-KR" sz="1600" b="1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/>
                  <a:t> MEGABOX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짱</a:t>
                </a:r>
                <a:r>
                  <a:rPr lang="ko-KR" altLang="en-US" sz="1600" b="1" dirty="0"/>
                  <a:t>구</a:t>
                </a:r>
                <a:r>
                  <a:rPr lang="en-US" altLang="ko-KR" sz="1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/>
                        <a:ea typeface="Cambria Math"/>
                      </a:rPr>
                      <m:t>    </m:t>
                    </m:r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1600" b="1" dirty="0" smtClean="0"/>
                  <a:t>  LOTTE </a:t>
                </a:r>
                <a:r>
                  <a:rPr lang="en-US" altLang="ko-KR" sz="1600" b="1" dirty="0"/>
                  <a:t>CINEMA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짱구</a:t>
                </a:r>
                <a:endParaRPr lang="en-US" altLang="ko-KR" sz="1600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 smtClean="0"/>
                  <a:t>뮤지컬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smtClean="0"/>
                  <a:t>인</a:t>
                </a:r>
                <a:r>
                  <a:rPr lang="ko-KR" altLang="en-US" sz="1600" b="1" dirty="0"/>
                  <a:t>생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/>
                        <a:ea typeface="Cambria Math"/>
                      </a:rPr>
                      <m:t>       </m:t>
                    </m:r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/>
                  <a:t> </a:t>
                </a:r>
                <a:r>
                  <a:rPr lang="en-US" altLang="ko-KR" sz="1600" b="1" dirty="0" smtClean="0"/>
                  <a:t>MEGABOX_</a:t>
                </a:r>
                <a:r>
                  <a:rPr lang="ko-KR" altLang="en-US" sz="1600" b="1" dirty="0" smtClean="0"/>
                  <a:t>인생</a:t>
                </a:r>
                <a:r>
                  <a:rPr lang="en-US" altLang="ko-KR" sz="1600" b="1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1600" b="1" dirty="0" smtClean="0"/>
                  <a:t>   LOTTE </a:t>
                </a:r>
                <a:r>
                  <a:rPr lang="en-US" altLang="ko-KR" sz="1600" b="1" dirty="0"/>
                  <a:t>CINEMA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인생</a:t>
                </a:r>
                <a:endParaRPr lang="en-US" altLang="ko-KR" sz="1600" b="1" dirty="0" smtClean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47" y="1234397"/>
                <a:ext cx="6762810" cy="2431435"/>
              </a:xfrm>
              <a:prstGeom prst="rect">
                <a:avLst/>
              </a:prstGeom>
              <a:blipFill rotWithShape="1">
                <a:blip r:embed="rId3"/>
                <a:stretch>
                  <a:fillRect l="-451" t="-752" b="-2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96" name="그룹 12295"/>
          <p:cNvGrpSpPr/>
          <p:nvPr/>
        </p:nvGrpSpPr>
        <p:grpSpPr>
          <a:xfrm>
            <a:off x="523288" y="1669265"/>
            <a:ext cx="1892856" cy="1784468"/>
            <a:chOff x="523288" y="1669265"/>
            <a:chExt cx="1892856" cy="1784468"/>
          </a:xfrm>
        </p:grpSpPr>
        <p:sp>
          <p:nvSpPr>
            <p:cNvPr id="48" name="사다리꼴 47">
              <a:extLst>
                <a:ext uri="{FF2B5EF4-FFF2-40B4-BE49-F238E27FC236}">
                  <a16:creationId xmlns="" xmlns:a16="http://schemas.microsoft.com/office/drawing/2014/main" id="{E7FF94EB-A94E-4680-93E6-70FA7D3A4EE7}"/>
                </a:ext>
              </a:extLst>
            </p:cNvPr>
            <p:cNvSpPr/>
            <p:nvPr/>
          </p:nvSpPr>
          <p:spPr>
            <a:xfrm>
              <a:off x="1059955" y="1669265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다리꼴 48">
              <a:extLst>
                <a:ext uri="{FF2B5EF4-FFF2-40B4-BE49-F238E27FC236}">
                  <a16:creationId xmlns="" xmlns:a16="http://schemas.microsoft.com/office/drawing/2014/main" id="{1CF91F5E-86AD-4F32-8BCF-F02B679929C0}"/>
                </a:ext>
              </a:extLst>
            </p:cNvPr>
            <p:cNvSpPr/>
            <p:nvPr/>
          </p:nvSpPr>
          <p:spPr>
            <a:xfrm rot="7200000">
              <a:off x="1646829" y="2684418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다리꼴 49">
              <a:extLst>
                <a:ext uri="{FF2B5EF4-FFF2-40B4-BE49-F238E27FC236}">
                  <a16:creationId xmlns="" xmlns:a16="http://schemas.microsoft.com/office/drawing/2014/main" id="{94A00A14-13DE-4A08-BAFF-7437E968AE74}"/>
                </a:ext>
              </a:extLst>
            </p:cNvPr>
            <p:cNvSpPr/>
            <p:nvPr/>
          </p:nvSpPr>
          <p:spPr>
            <a:xfrm rot="14400000">
              <a:off x="483585" y="2684418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5" descr="C:\Users\megait\Desktop\영화관 로고\cg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841" y="2020593"/>
              <a:ext cx="581521" cy="256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C:\Users\megait\Desktop\영화관 로고\lott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056" y="2779120"/>
              <a:ext cx="334127" cy="33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C:\Users\megait\Desktop\영화관 로고\megabox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88" y="2816110"/>
              <a:ext cx="950390" cy="496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9" descr="C:\Users\megait\Desktop\Selenium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300" y="2503424"/>
              <a:ext cx="758415" cy="185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D34BC50-904B-4DC6-A145-182A8AFC6D7D}"/>
              </a:ext>
            </a:extLst>
          </p:cNvPr>
          <p:cNvSpPr/>
          <p:nvPr/>
        </p:nvSpPr>
        <p:spPr>
          <a:xfrm>
            <a:off x="10344472" y="2107364"/>
            <a:ext cx="1499345" cy="1078938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89" name="TextBox 12288"/>
              <p:cNvSpPr txBox="1"/>
              <p:nvPr/>
            </p:nvSpPr>
            <p:spPr>
              <a:xfrm>
                <a:off x="9727410" y="2396689"/>
                <a:ext cx="607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/>
                        </a:rPr>
                        <m:t>∪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2289" name="TextBox 12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410" y="2396689"/>
                <a:ext cx="607859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2" name="원호 12291"/>
          <p:cNvSpPr/>
          <p:nvPr/>
        </p:nvSpPr>
        <p:spPr>
          <a:xfrm>
            <a:off x="8303715" y="1930906"/>
            <a:ext cx="1463606" cy="1516342"/>
          </a:xfrm>
          <a:prstGeom prst="arc">
            <a:avLst>
              <a:gd name="adj1" fmla="val 16723435"/>
              <a:gd name="adj2" fmla="val 5113844"/>
            </a:avLst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93" name="TextBox 12292"/>
          <p:cNvSpPr txBox="1"/>
          <p:nvPr/>
        </p:nvSpPr>
        <p:spPr>
          <a:xfrm>
            <a:off x="10498469" y="2365910"/>
            <a:ext cx="1191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raw_noun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List</a:t>
            </a:r>
            <a:endParaRPr lang="ko-KR" altLang="en-US" dirty="0"/>
          </a:p>
        </p:txBody>
      </p:sp>
      <p:sp>
        <p:nvSpPr>
          <p:cNvPr id="12294" name="원호 12293"/>
          <p:cNvSpPr/>
          <p:nvPr/>
        </p:nvSpPr>
        <p:spPr>
          <a:xfrm>
            <a:off x="9979703" y="620100"/>
            <a:ext cx="1228865" cy="4888813"/>
          </a:xfrm>
          <a:prstGeom prst="arc">
            <a:avLst>
              <a:gd name="adj1" fmla="val 987438"/>
              <a:gd name="adj2" fmla="val 5210662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95" name="TextBox 12294"/>
          <p:cNvSpPr txBox="1"/>
          <p:nvPr/>
        </p:nvSpPr>
        <p:spPr>
          <a:xfrm rot="698985">
            <a:off x="9815961" y="3770652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정제 및 분류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83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840025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68" y="836712"/>
            <a:ext cx="6419376" cy="580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CGV_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608168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523517"/>
            <a:ext cx="4680520" cy="369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3" y="1316949"/>
            <a:ext cx="4663205" cy="437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실행 단추: 뒤로 또는 이전 14">
            <a:hlinkClick r:id="rId4" action="ppaction://hlinksldjump" highlightClick="1"/>
          </p:cNvPr>
          <p:cNvSpPr/>
          <p:nvPr/>
        </p:nvSpPr>
        <p:spPr>
          <a:xfrm>
            <a:off x="191344" y="159828"/>
            <a:ext cx="11881320" cy="6581539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75520" y="4365104"/>
            <a:ext cx="914400" cy="589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75720" y="4365104"/>
            <a:ext cx="914400" cy="589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65176" y="3075692"/>
            <a:ext cx="914400" cy="589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079776" y="3075691"/>
            <a:ext cx="914400" cy="589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="" xmlns:a16="http://schemas.microsoft.com/office/drawing/2014/main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4848701" y="5870040"/>
            <a:ext cx="2494598" cy="45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err="1" smtClean="0"/>
              <a:t>극장판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5</a:t>
            </a:r>
            <a:r>
              <a:rPr lang="ko-KR" altLang="en-US" sz="1800" b="1" dirty="0" smtClean="0"/>
              <a:t>등분의 신부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8087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MegaBox</a:t>
            </a:r>
            <a:r>
              <a:rPr lang="en-US" altLang="ko-KR" sz="2400" b="1" dirty="0" smtClean="0"/>
              <a:t>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9600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553369"/>
            <a:ext cx="6048672" cy="430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75720" y="1772816"/>
            <a:ext cx="1938243" cy="4082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55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8B0148B-1EF6-4562-B5DA-42A0235B8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4294" y="1825625"/>
            <a:ext cx="2859505" cy="49647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 smtClean="0">
                <a:solidFill>
                  <a:srgbClr val="186682"/>
                </a:solidFill>
              </a:rPr>
              <a:t>Contents</a:t>
            </a:r>
            <a:endParaRPr lang="ko-KR" altLang="en-US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9F1CBDDB-7C61-4115-8566-32150D5591F9}"/>
              </a:ext>
            </a:extLst>
          </p:cNvPr>
          <p:cNvSpPr txBox="1">
            <a:spLocks/>
          </p:cNvSpPr>
          <p:nvPr/>
        </p:nvSpPr>
        <p:spPr>
          <a:xfrm>
            <a:off x="5534526" y="2542523"/>
            <a:ext cx="5819273" cy="3777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/>
            </a:pPr>
            <a:r>
              <a:rPr lang="en-US" altLang="ko-KR" sz="2400" b="1" dirty="0"/>
              <a:t>Introduction</a:t>
            </a:r>
          </a:p>
          <a:p>
            <a:pPr marL="514350" indent="-514350" algn="r">
              <a:buFont typeface="+mj-lt"/>
              <a:buAutoNum type="romanUcPeriod"/>
            </a:pPr>
            <a:r>
              <a:rPr lang="en-US" altLang="ko-KR" sz="2400" b="1" dirty="0" smtClean="0"/>
              <a:t>Movie Syste</a:t>
            </a:r>
            <a:r>
              <a:rPr lang="en-US" altLang="ko-KR" sz="2400" b="1" dirty="0"/>
              <a:t>m</a:t>
            </a:r>
            <a:endParaRPr lang="en-US" altLang="ko-KR" sz="2400" b="1" dirty="0" smtClean="0"/>
          </a:p>
          <a:p>
            <a:pPr algn="r"/>
            <a:r>
              <a:rPr lang="en-US" altLang="ko-KR" sz="2400" b="1" dirty="0" smtClean="0"/>
              <a:t>CGV  </a:t>
            </a:r>
          </a:p>
          <a:p>
            <a:pPr algn="r"/>
            <a:r>
              <a:rPr lang="en-US" altLang="ko-KR" sz="2400" b="1" dirty="0" err="1" smtClean="0"/>
              <a:t>Megabox</a:t>
            </a:r>
            <a:endParaRPr lang="en-US" altLang="ko-KR" sz="2400" b="1" dirty="0"/>
          </a:p>
          <a:p>
            <a:pPr algn="r"/>
            <a:r>
              <a:rPr lang="en-US" altLang="ko-KR" sz="2400" b="1" dirty="0" err="1" smtClean="0"/>
              <a:t>Lotte</a:t>
            </a:r>
            <a:r>
              <a:rPr lang="en-US" altLang="ko-KR" sz="2400" b="1" dirty="0" smtClean="0"/>
              <a:t> Cinema</a:t>
            </a:r>
          </a:p>
          <a:p>
            <a:pPr algn="r"/>
            <a:r>
              <a:rPr lang="en-US" altLang="ko-KR" sz="2400" b="1" dirty="0" err="1" smtClean="0"/>
              <a:t>Daum</a:t>
            </a:r>
            <a:endParaRPr lang="en-US" altLang="ko-KR" sz="2400" b="1" dirty="0" smtClean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EED7E8BE-38E4-46F6-9F4D-980A68E59A6D}"/>
              </a:ext>
            </a:extLst>
          </p:cNvPr>
          <p:cNvSpPr/>
          <p:nvPr/>
        </p:nvSpPr>
        <p:spPr>
          <a:xfrm rot="5400000">
            <a:off x="1062212" y="648543"/>
            <a:ext cx="1080000" cy="1080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48" y="1669789"/>
            <a:ext cx="4638677" cy="4423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812390"/>
            <a:ext cx="503872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MegaBox</a:t>
            </a:r>
            <a:r>
              <a:rPr lang="en-US" altLang="ko-KR" sz="2400" b="1" dirty="0" smtClean="0"/>
              <a:t>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9600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실행 단추: 뒤로 또는 이전 14">
            <a:hlinkClick r:id="rId4" action="ppaction://hlinksldjump" highlightClick="1"/>
          </p:cNvPr>
          <p:cNvSpPr/>
          <p:nvPr/>
        </p:nvSpPr>
        <p:spPr>
          <a:xfrm>
            <a:off x="215740" y="159828"/>
            <a:ext cx="11856924" cy="6509531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1937300" y="1275655"/>
            <a:ext cx="2494598" cy="45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/>
              <a:t>매력 그래프</a:t>
            </a:r>
            <a:endParaRPr lang="en-US" altLang="ko-KR" sz="1800" b="1" dirty="0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7801946" y="1268760"/>
            <a:ext cx="2494598" cy="45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/>
              <a:t>감</a:t>
            </a:r>
            <a:r>
              <a:rPr lang="ko-KR" altLang="en-US" sz="1800" b="1" dirty="0"/>
              <a:t>정</a:t>
            </a:r>
            <a:r>
              <a:rPr lang="ko-KR" altLang="en-US" sz="1800" b="1" dirty="0" smtClean="0"/>
              <a:t> 그래프</a:t>
            </a:r>
            <a:endParaRPr lang="en-US" altLang="ko-KR" sz="18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="" xmlns:a16="http://schemas.microsoft.com/office/drawing/2014/main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4716266" y="5870040"/>
            <a:ext cx="2759468" cy="87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ko-KR" altLang="en-US" sz="1800" b="1" dirty="0" err="1" smtClean="0"/>
              <a:t>극장판</a:t>
            </a:r>
            <a:r>
              <a:rPr lang="ko-KR" altLang="en-US" sz="1800" b="1" dirty="0" smtClean="0"/>
              <a:t> 짱구는 </a:t>
            </a:r>
            <a:r>
              <a:rPr lang="ko-KR" altLang="en-US" sz="1800" b="1" dirty="0" err="1" smtClean="0"/>
              <a:t>못말려</a:t>
            </a:r>
            <a:r>
              <a:rPr lang="en-US" altLang="ko-KR" sz="1800" b="1" dirty="0" smtClean="0"/>
              <a:t>: </a:t>
            </a:r>
            <a:br>
              <a:rPr lang="en-US" altLang="ko-KR" sz="1800" b="1" dirty="0" smtClean="0"/>
            </a:br>
            <a:r>
              <a:rPr lang="ko-KR" altLang="en-US" sz="1800" b="1" dirty="0" smtClean="0"/>
              <a:t>수수께끼</a:t>
            </a:r>
            <a:r>
              <a:rPr lang="en-US" altLang="ko-KR" sz="1800" b="1" dirty="0" smtClean="0"/>
              <a:t>! </a:t>
            </a:r>
            <a:r>
              <a:rPr lang="ko-KR" altLang="en-US" sz="1800" b="1" dirty="0" smtClean="0"/>
              <a:t>꽃피는 천하떡잎학교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50398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Lotte</a:t>
            </a:r>
            <a:r>
              <a:rPr lang="en-US" altLang="ko-KR" sz="2400" b="1" dirty="0" smtClean="0"/>
              <a:t> Cinema_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34806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395413"/>
            <a:ext cx="475297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4716266" y="5870040"/>
            <a:ext cx="2759468" cy="87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ko-KR" altLang="en-US" sz="1800" b="1" dirty="0" err="1" smtClean="0"/>
              <a:t>컴백홈</a:t>
            </a:r>
            <a:endParaRPr lang="en-US" altLang="ko-KR" sz="1800" b="1" dirty="0"/>
          </a:p>
        </p:txBody>
      </p:sp>
      <p:sp>
        <p:nvSpPr>
          <p:cNvPr id="15" name="실행 단추: 뒤로 또는 이전 14">
            <a:hlinkClick r:id="rId3" action="ppaction://hlinksldjump" highlightClick="1"/>
          </p:cNvPr>
          <p:cNvSpPr/>
          <p:nvPr/>
        </p:nvSpPr>
        <p:spPr>
          <a:xfrm>
            <a:off x="335360" y="201086"/>
            <a:ext cx="11593288" cy="6468273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8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Daum</a:t>
            </a:r>
            <a:r>
              <a:rPr lang="en-US" altLang="ko-KR" sz="2400" b="1" dirty="0" smtClean="0"/>
              <a:t>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464152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09700"/>
            <a:ext cx="4572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4716266" y="5870040"/>
            <a:ext cx="2759468" cy="87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ko-KR" altLang="en-US" sz="1800" b="1" dirty="0" smtClean="0"/>
              <a:t>인생은 아름다워</a:t>
            </a:r>
            <a:endParaRPr lang="en-US" altLang="ko-KR" sz="1800" b="1" dirty="0"/>
          </a:p>
        </p:txBody>
      </p:sp>
      <p:sp>
        <p:nvSpPr>
          <p:cNvPr id="15" name="실행 단추: 뒤로 또는 이전 14">
            <a:hlinkClick r:id="rId3" action="ppaction://hlinksldjump" highlightClick="1"/>
          </p:cNvPr>
          <p:cNvSpPr/>
          <p:nvPr/>
        </p:nvSpPr>
        <p:spPr>
          <a:xfrm>
            <a:off x="6524" y="159828"/>
            <a:ext cx="11994132" cy="6581539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4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12" descr="지구본 아메리카">
            <a:extLst>
              <a:ext uri="{FF2B5EF4-FFF2-40B4-BE49-F238E27FC236}">
                <a16:creationId xmlns="" xmlns:a16="http://schemas.microsoft.com/office/drawing/2014/main" id="{1AE0FE77-7679-4B0B-8DC6-63033CD9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352" y="3620428"/>
            <a:ext cx="1869272" cy="1869273"/>
          </a:xfrm>
          <a:prstGeom prst="rect">
            <a:avLst/>
          </a:prstGeom>
        </p:spPr>
      </p:pic>
      <p:pic>
        <p:nvPicPr>
          <p:cNvPr id="36" name="Picture 2" descr="C:\Users\user\Desktop\카카오네비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9"/>
          <a:stretch/>
        </p:blipFill>
        <p:spPr bwMode="auto">
          <a:xfrm>
            <a:off x="3975831" y="4105189"/>
            <a:ext cx="1598464" cy="8308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852105" y="1584575"/>
            <a:ext cx="1892856" cy="1784468"/>
            <a:chOff x="523288" y="1669265"/>
            <a:chExt cx="1892856" cy="1784468"/>
          </a:xfrm>
        </p:grpSpPr>
        <p:sp>
          <p:nvSpPr>
            <p:cNvPr id="20" name="사다리꼴 19">
              <a:extLst>
                <a:ext uri="{FF2B5EF4-FFF2-40B4-BE49-F238E27FC236}">
                  <a16:creationId xmlns="" xmlns:a16="http://schemas.microsoft.com/office/drawing/2014/main" id="{E7FF94EB-A94E-4680-93E6-70FA7D3A4EE7}"/>
                </a:ext>
              </a:extLst>
            </p:cNvPr>
            <p:cNvSpPr/>
            <p:nvPr/>
          </p:nvSpPr>
          <p:spPr>
            <a:xfrm>
              <a:off x="1059955" y="1669265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="" xmlns:a16="http://schemas.microsoft.com/office/drawing/2014/main" id="{1CF91F5E-86AD-4F32-8BCF-F02B679929C0}"/>
                </a:ext>
              </a:extLst>
            </p:cNvPr>
            <p:cNvSpPr/>
            <p:nvPr/>
          </p:nvSpPr>
          <p:spPr>
            <a:xfrm rot="7200000">
              <a:off x="1646829" y="2684418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다리꼴 21">
              <a:extLst>
                <a:ext uri="{FF2B5EF4-FFF2-40B4-BE49-F238E27FC236}">
                  <a16:creationId xmlns="" xmlns:a16="http://schemas.microsoft.com/office/drawing/2014/main" id="{94A00A14-13DE-4A08-BAFF-7437E968AE74}"/>
                </a:ext>
              </a:extLst>
            </p:cNvPr>
            <p:cNvSpPr/>
            <p:nvPr/>
          </p:nvSpPr>
          <p:spPr>
            <a:xfrm rot="14400000">
              <a:off x="483585" y="2684418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5" descr="C:\Users\megait\Desktop\영화관 로고\cgv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841" y="2020593"/>
              <a:ext cx="581521" cy="256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megait\Desktop\영화관 로고\lott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056" y="2779120"/>
              <a:ext cx="334127" cy="33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7" descr="C:\Users\megait\Desktop\영화관 로고\megabox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88" y="2816110"/>
              <a:ext cx="950390" cy="496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9" descr="C:\Users\megait\Desktop\Seleniu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300" y="2503424"/>
              <a:ext cx="758415" cy="185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>
            <a:off x="3156361" y="2418734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11541" y="2235055"/>
            <a:ext cx="1066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C3240"/>
                </a:solidFill>
              </a:rPr>
              <a:t>Address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180697" y="2419721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5" name="Picture 5" descr="C:\Users\user\Desktop\kakao map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77" y="1959760"/>
            <a:ext cx="1328982" cy="10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>
            <a:off x="8917001" y="2418734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213145" y="2231611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0C3240"/>
                </a:solidFill>
              </a:rPr>
              <a:t>Lat</a:t>
            </a:r>
            <a:r>
              <a:rPr lang="en-US" altLang="ko-KR" b="1" dirty="0" smtClean="0">
                <a:solidFill>
                  <a:srgbClr val="0C3240"/>
                </a:solidFill>
              </a:rPr>
              <a:t> &amp; </a:t>
            </a:r>
            <a:r>
              <a:rPr lang="en-US" altLang="ko-KR" b="1" dirty="0" err="1" smtClean="0">
                <a:solidFill>
                  <a:srgbClr val="0C3240"/>
                </a:solidFill>
              </a:rPr>
              <a:t>Lng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10225488" y="3393031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6" name="Picture 6" descr="C:\Users\user\Desktop\D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762" y="4013621"/>
            <a:ext cx="1215579" cy="121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 rot="10800000">
            <a:off x="5820656" y="4520600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7" name="Picture 7" descr="C:\Users\user\Desktop\folium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27" y="4237787"/>
            <a:ext cx="1658017" cy="56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 rot="10800000">
            <a:off x="9061017" y="4538952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10800000">
            <a:off x="2580296" y="4520600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실행 단추: 앞으로 또는 다음 10">
            <a:hlinkClick r:id="rId12" action="ppaction://hlinksldjump" highlightClick="1"/>
          </p:cNvPr>
          <p:cNvSpPr/>
          <p:nvPr/>
        </p:nvSpPr>
        <p:spPr>
          <a:xfrm>
            <a:off x="1343520" y="2064267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실행 단추: 앞으로 또는 다음 32">
            <a:hlinkClick r:id="rId13" action="ppaction://hlinksldjump" highlightClick="1"/>
          </p:cNvPr>
          <p:cNvSpPr/>
          <p:nvPr/>
        </p:nvSpPr>
        <p:spPr>
          <a:xfrm>
            <a:off x="7555560" y="1959760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실행 단추: 앞으로 또는 다음 34">
            <a:hlinkClick r:id="rId14" action="ppaction://hlinksldjump" highlightClick="1"/>
          </p:cNvPr>
          <p:cNvSpPr/>
          <p:nvPr/>
        </p:nvSpPr>
        <p:spPr>
          <a:xfrm>
            <a:off x="10280343" y="4024947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앞으로 또는 다음 1">
            <a:hlinkClick r:id="rId15" action="ppaction://hlinksldjump" highlightClick="1"/>
          </p:cNvPr>
          <p:cNvSpPr/>
          <p:nvPr/>
        </p:nvSpPr>
        <p:spPr>
          <a:xfrm>
            <a:off x="7296073" y="4149080"/>
            <a:ext cx="1536231" cy="7492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실행 단추: 앞으로 또는 다음 2">
            <a:hlinkClick r:id="rId16" action="ppaction://hlinksldjump" highlightClick="1"/>
          </p:cNvPr>
          <p:cNvSpPr/>
          <p:nvPr/>
        </p:nvSpPr>
        <p:spPr>
          <a:xfrm>
            <a:off x="4015600" y="4096955"/>
            <a:ext cx="1558695" cy="916221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실행 단추: 앞으로 또는 다음 7">
            <a:hlinkClick r:id="rId17" action="ppaction://hlinksldjump" highlightClick="1"/>
          </p:cNvPr>
          <p:cNvSpPr/>
          <p:nvPr/>
        </p:nvSpPr>
        <p:spPr>
          <a:xfrm>
            <a:off x="1002964" y="3861048"/>
            <a:ext cx="1596865" cy="1368151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9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18360" r="45662" b="15326"/>
          <a:stretch/>
        </p:blipFill>
        <p:spPr bwMode="auto">
          <a:xfrm>
            <a:off x="695400" y="1124744"/>
            <a:ext cx="4914036" cy="47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22" y="1128316"/>
            <a:ext cx="4967800" cy="47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623392" y="5301208"/>
            <a:ext cx="2088232" cy="4009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실행 단추: 뒤로 또는 이전 6">
            <a:hlinkClick r:id="rId4" action="ppaction://hlinksldjump" highlightClick="1"/>
          </p:cNvPr>
          <p:cNvSpPr/>
          <p:nvPr/>
        </p:nvSpPr>
        <p:spPr>
          <a:xfrm>
            <a:off x="479376" y="188640"/>
            <a:ext cx="11521280" cy="6587032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17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329" y="2404278"/>
            <a:ext cx="77533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919536" y="4978499"/>
            <a:ext cx="8424936" cy="466725"/>
            <a:chOff x="1775520" y="4653136"/>
            <a:chExt cx="8424936" cy="466725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20" y="4653136"/>
              <a:ext cx="8362950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758386" y="4975481"/>
              <a:ext cx="442070" cy="144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5" descr="C:\Users\user\Desktop\kakao 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1128393"/>
            <a:ext cx="1328982" cy="10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919536" y="1128393"/>
            <a:ext cx="8424936" cy="4758171"/>
            <a:chOff x="1919536" y="1128393"/>
            <a:chExt cx="8424936" cy="4758171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329" y="2404278"/>
              <a:ext cx="77533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그룹 5"/>
            <p:cNvGrpSpPr/>
            <p:nvPr/>
          </p:nvGrpSpPr>
          <p:grpSpPr>
            <a:xfrm>
              <a:off x="1919536" y="4978499"/>
              <a:ext cx="8424936" cy="466725"/>
              <a:chOff x="1775520" y="4653136"/>
              <a:chExt cx="8424936" cy="466725"/>
            </a:xfrm>
          </p:grpSpPr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520" y="4653136"/>
                <a:ext cx="8362950" cy="466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9758386" y="4975481"/>
                <a:ext cx="442070" cy="144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Picture 5" descr="C:\Users\user\Desktop\kakao ma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5920" y="1128393"/>
              <a:ext cx="1328982" cy="1004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7079365" y="5517232"/>
              <a:ext cx="588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rgbClr val="0C3240"/>
                  </a:solidFill>
                </a:rPr>
                <a:t>Lng</a:t>
              </a:r>
              <a:endParaRPr lang="en-US" altLang="ko-KR" b="1" dirty="0">
                <a:solidFill>
                  <a:srgbClr val="0C3240"/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0056" y="5485310"/>
              <a:ext cx="154724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8293176" y="5485310"/>
              <a:ext cx="154724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8808551" y="5517232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rgbClr val="0C3240"/>
                  </a:solidFill>
                </a:rPr>
                <a:t>Lat</a:t>
              </a:r>
              <a:endParaRPr lang="en-US" altLang="ko-KR" b="1" dirty="0">
                <a:solidFill>
                  <a:srgbClr val="0C3240"/>
                </a:solidFill>
              </a:endParaRPr>
            </a:p>
          </p:txBody>
        </p:sp>
      </p:grpSp>
      <p:sp>
        <p:nvSpPr>
          <p:cNvPr id="22" name="실행 단추: 뒤로 또는 이전 21">
            <a:hlinkClick r:id="rId6" action="ppaction://hlinksldjump" highlightClick="1"/>
          </p:cNvPr>
          <p:cNvSpPr/>
          <p:nvPr/>
        </p:nvSpPr>
        <p:spPr>
          <a:xfrm>
            <a:off x="479376" y="273095"/>
            <a:ext cx="11521280" cy="6396265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0"/>
          <a:stretch/>
        </p:blipFill>
        <p:spPr bwMode="auto">
          <a:xfrm>
            <a:off x="1379476" y="876373"/>
            <a:ext cx="9433048" cy="508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실행 단추: 뒤로 또는 이전 13">
            <a:hlinkClick r:id="rId4" action="ppaction://hlinksldjump" highlightClick="1"/>
          </p:cNvPr>
          <p:cNvSpPr/>
          <p:nvPr/>
        </p:nvSpPr>
        <p:spPr>
          <a:xfrm>
            <a:off x="381919" y="188640"/>
            <a:ext cx="11377264" cy="6408711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20" y="1881018"/>
            <a:ext cx="4583832" cy="327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75"/>
          <a:stretch/>
        </p:blipFill>
        <p:spPr bwMode="auto">
          <a:xfrm>
            <a:off x="6528048" y="1881018"/>
            <a:ext cx="4654136" cy="327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앞으로 또는 다음 1">
            <a:hlinkClick r:id="rId5" action="ppaction://hlinksldjump" highlightClick="1"/>
          </p:cNvPr>
          <p:cNvSpPr/>
          <p:nvPr/>
        </p:nvSpPr>
        <p:spPr>
          <a:xfrm>
            <a:off x="695400" y="202903"/>
            <a:ext cx="11665296" cy="6309320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116632"/>
            <a:ext cx="1854350" cy="667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5724946" y="1124744"/>
            <a:ext cx="1235149" cy="408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7176120" y="1329054"/>
            <a:ext cx="14401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697084" y="1144388"/>
            <a:ext cx="783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C3240"/>
                </a:solidFill>
              </a:rPr>
              <a:t>Start!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6E6F5A6E-AD05-4322-AFF6-AE84D7663BEB}"/>
              </a:ext>
            </a:extLst>
          </p:cNvPr>
          <p:cNvSpPr txBox="1">
            <a:spLocks/>
          </p:cNvSpPr>
          <p:nvPr/>
        </p:nvSpPr>
        <p:spPr>
          <a:xfrm>
            <a:off x="2438402" y="2758655"/>
            <a:ext cx="9144000" cy="1536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r">
              <a:buFont typeface="+mj-lt"/>
              <a:buAutoNum type="romanUcPeriod"/>
            </a:pPr>
            <a:r>
              <a:rPr lang="en-US" altLang="ko-KR" sz="3600" b="1" dirty="0"/>
              <a:t>INTRODUCTION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58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625" y="116632"/>
            <a:ext cx="1854350" cy="667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4068021" y="1484784"/>
            <a:ext cx="1235149" cy="48965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068021" y="2204864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068020" y="2924944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068019" y="3573016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79035" y="4293096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68018" y="5013176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079035" y="5661248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463411" y="3172897"/>
            <a:ext cx="187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0C3240"/>
                </a:solidFill>
              </a:rPr>
              <a:t>folium.PolyLine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  <p:sp>
        <p:nvSpPr>
          <p:cNvPr id="2051" name="포인트가 4개인 별 2050"/>
          <p:cNvSpPr/>
          <p:nvPr/>
        </p:nvSpPr>
        <p:spPr>
          <a:xfrm rot="2700000">
            <a:off x="4482264" y="1819364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포인트가 4개인 별 36"/>
          <p:cNvSpPr/>
          <p:nvPr/>
        </p:nvSpPr>
        <p:spPr>
          <a:xfrm rot="2700000">
            <a:off x="4482264" y="2539444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포인트가 4개인 별 37"/>
          <p:cNvSpPr/>
          <p:nvPr/>
        </p:nvSpPr>
        <p:spPr>
          <a:xfrm rot="2700000">
            <a:off x="4482264" y="5275748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포인트가 4개인 별 38"/>
          <p:cNvSpPr/>
          <p:nvPr/>
        </p:nvSpPr>
        <p:spPr>
          <a:xfrm rot="2700000">
            <a:off x="4482264" y="4627676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포인트가 4개인 별 39"/>
          <p:cNvSpPr/>
          <p:nvPr/>
        </p:nvSpPr>
        <p:spPr>
          <a:xfrm rot="2700000">
            <a:off x="4482264" y="3907596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포인트가 4개인 별 40"/>
          <p:cNvSpPr/>
          <p:nvPr/>
        </p:nvSpPr>
        <p:spPr>
          <a:xfrm rot="2700000">
            <a:off x="4482264" y="3187516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4개인 별 41"/>
          <p:cNvSpPr/>
          <p:nvPr/>
        </p:nvSpPr>
        <p:spPr>
          <a:xfrm rot="2700000">
            <a:off x="4482264" y="6020810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5663952" y="3356992"/>
            <a:ext cx="14401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116632"/>
            <a:ext cx="1854350" cy="667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5724946" y="6385112"/>
            <a:ext cx="1235149" cy="408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7176120" y="6565994"/>
            <a:ext cx="14401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791213" y="638132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C3240"/>
                </a:solidFill>
              </a:rPr>
              <a:t>End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  <p:sp>
        <p:nvSpPr>
          <p:cNvPr id="2" name="실행 단추: 앞으로 또는 다음 1">
            <a:hlinkClick r:id="" action="ppaction://hlinkshowjump?jump=nextslide" highlightClick="1"/>
          </p:cNvPr>
          <p:cNvSpPr/>
          <p:nvPr/>
        </p:nvSpPr>
        <p:spPr>
          <a:xfrm>
            <a:off x="335360" y="44624"/>
            <a:ext cx="11737304" cy="6795648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실행 단추: 앞으로 또는 다음 3">
            <a:hlinkClick r:id="rId3" action="ppaction://hlinksldjump" highlightClick="1"/>
          </p:cNvPr>
          <p:cNvSpPr/>
          <p:nvPr/>
        </p:nvSpPr>
        <p:spPr>
          <a:xfrm>
            <a:off x="407368" y="19644"/>
            <a:ext cx="11593288" cy="6793732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t="6500" r="45732" b="4188"/>
          <a:stretch/>
        </p:blipFill>
        <p:spPr bwMode="auto">
          <a:xfrm>
            <a:off x="6744072" y="1052736"/>
            <a:ext cx="3312368" cy="524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59" y="1070481"/>
            <a:ext cx="3483554" cy="52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610809" y="3573016"/>
            <a:ext cx="1235149" cy="408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실행 단추: 앞으로 또는 다음 11">
            <a:hlinkClick r:id="rId5" action="ppaction://hlinksldjump" highlightClick="1"/>
          </p:cNvPr>
          <p:cNvSpPr/>
          <p:nvPr/>
        </p:nvSpPr>
        <p:spPr>
          <a:xfrm>
            <a:off x="544623" y="188640"/>
            <a:ext cx="11449272" cy="6597352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5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="" xmlns:a16="http://schemas.microsoft.com/office/drawing/2014/main" id="{6EA0E409-CB20-480F-9293-B0ECACA3408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smtClean="0"/>
              <a:t>Movie</a:t>
            </a:r>
            <a:endParaRPr lang="en-US" altLang="ko-KR" sz="2400" b="1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="" xmlns:a16="http://schemas.microsoft.com/office/drawing/2014/main" id="{C8E94EF0-B9AF-449F-9B0B-ED1308A58DF8}"/>
              </a:ext>
            </a:extLst>
          </p:cNvPr>
          <p:cNvSpPr>
            <a:spLocks noChangeAspect="1"/>
          </p:cNvSpPr>
          <p:nvPr/>
        </p:nvSpPr>
        <p:spPr>
          <a:xfrm rot="5400000">
            <a:off x="9984432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hlinkClick r:id="rId2"/>
            <a:extLst>
              <a:ext uri="{FF2B5EF4-FFF2-40B4-BE49-F238E27FC236}">
                <a16:creationId xmlns="" xmlns:a16="http://schemas.microsoft.com/office/drawing/2014/main" id="{6EA0E409-CB20-480F-9293-B0ECACA34083}"/>
              </a:ext>
            </a:extLst>
          </p:cNvPr>
          <p:cNvSpPr txBox="1">
            <a:spLocks/>
          </p:cNvSpPr>
          <p:nvPr/>
        </p:nvSpPr>
        <p:spPr>
          <a:xfrm>
            <a:off x="527720" y="2852936"/>
            <a:ext cx="11136560" cy="1140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b="1" dirty="0"/>
              <a:t>https://blog.naver.com/dnddlspwlq12/222894301559</a:t>
            </a:r>
            <a:endParaRPr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13618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="" xmlns:a16="http://schemas.microsoft.com/office/drawing/2014/main" id="{6EA0E409-CB20-480F-9293-B0ECACA3408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smtClean="0"/>
              <a:t>Q&amp;A</a:t>
            </a:r>
            <a:endParaRPr lang="en-US" altLang="ko-KR" sz="2400" b="1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="" xmlns:a16="http://schemas.microsoft.com/office/drawing/2014/main" id="{C8E94EF0-B9AF-449F-9B0B-ED1308A58DF8}"/>
              </a:ext>
            </a:extLst>
          </p:cNvPr>
          <p:cNvSpPr>
            <a:spLocks noChangeAspect="1"/>
          </p:cNvSpPr>
          <p:nvPr/>
        </p:nvSpPr>
        <p:spPr>
          <a:xfrm rot="5400000">
            <a:off x="102364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807234" y="1154492"/>
            <a:ext cx="4577531" cy="4549017"/>
            <a:chOff x="4212612" y="2435615"/>
            <a:chExt cx="3784152" cy="3760580"/>
          </a:xfrm>
        </p:grpSpPr>
        <p:sp>
          <p:nvSpPr>
            <p:cNvPr id="3" name="사다리꼴 2">
              <a:extLst>
                <a:ext uri="{FF2B5EF4-FFF2-40B4-BE49-F238E27FC236}">
                  <a16:creationId xmlns="" xmlns:a16="http://schemas.microsoft.com/office/drawing/2014/main" id="{E7FF94EB-A94E-4680-93E6-70FA7D3A4EE7}"/>
                </a:ext>
              </a:extLst>
            </p:cNvPr>
            <p:cNvSpPr/>
            <p:nvPr/>
          </p:nvSpPr>
          <p:spPr>
            <a:xfrm>
              <a:off x="5138737" y="2435615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다리꼴 21">
              <a:extLst>
                <a:ext uri="{FF2B5EF4-FFF2-40B4-BE49-F238E27FC236}">
                  <a16:creationId xmlns="" xmlns:a16="http://schemas.microsoft.com/office/drawing/2014/main" id="{1CF91F5E-86AD-4F32-8BCF-F02B679929C0}"/>
                </a:ext>
              </a:extLst>
            </p:cNvPr>
            <p:cNvSpPr/>
            <p:nvPr/>
          </p:nvSpPr>
          <p:spPr>
            <a:xfrm rot="7200000">
              <a:off x="6375514" y="4574945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다리꼴 31">
              <a:extLst>
                <a:ext uri="{FF2B5EF4-FFF2-40B4-BE49-F238E27FC236}">
                  <a16:creationId xmlns="" xmlns:a16="http://schemas.microsoft.com/office/drawing/2014/main" id="{94A00A14-13DE-4A08-BAFF-7437E968AE74}"/>
                </a:ext>
              </a:extLst>
            </p:cNvPr>
            <p:cNvSpPr/>
            <p:nvPr/>
          </p:nvSpPr>
          <p:spPr>
            <a:xfrm rot="-7200000">
              <a:off x="3924099" y="4574945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81298" y="4365104"/>
              <a:ext cx="10246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2800" b="1" dirty="0"/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3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C2B88E-FE89-4B22-BD1E-4FE1BF66C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348" y="2419267"/>
            <a:ext cx="9011225" cy="2656269"/>
          </a:xfrm>
        </p:spPr>
        <p:txBody>
          <a:bodyPr>
            <a:noAutofit/>
          </a:bodyPr>
          <a:lstStyle/>
          <a:p>
            <a:pPr lvl="1">
              <a:lnSpc>
                <a:spcPct val="250000"/>
              </a:lnSpc>
            </a:pPr>
            <a:r>
              <a:rPr lang="ko-KR" altLang="en-US" sz="1600" b="1" dirty="0" smtClean="0"/>
              <a:t>영화 관련된 정보를 이용자에게 제공</a:t>
            </a:r>
            <a:r>
              <a:rPr lang="en-US" altLang="ko-KR" sz="1600" b="1" dirty="0"/>
              <a:t>.</a:t>
            </a:r>
          </a:p>
          <a:p>
            <a:pPr lvl="1">
              <a:lnSpc>
                <a:spcPct val="250000"/>
              </a:lnSpc>
            </a:pPr>
            <a:r>
              <a:rPr lang="ko-KR" altLang="en-US" sz="1600" b="1" dirty="0" smtClean="0"/>
              <a:t>영화 관람객들이 코멘트나 그래프를 보고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 관객의 취향이나 선호도에 맞게 정보제공</a:t>
            </a:r>
            <a:r>
              <a:rPr lang="en-US" altLang="ko-KR" sz="1600" b="1" dirty="0" smtClean="0"/>
              <a:t>.</a:t>
            </a:r>
          </a:p>
          <a:p>
            <a:pPr lvl="1">
              <a:lnSpc>
                <a:spcPct val="250000"/>
              </a:lnSpc>
            </a:pPr>
            <a:r>
              <a:rPr lang="ko-KR" altLang="en-US" sz="1600" b="1" dirty="0" smtClean="0"/>
              <a:t>영화관의 위치와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네비게이션</a:t>
            </a:r>
            <a:r>
              <a:rPr lang="ko-KR" altLang="en-US" sz="1600" b="1" dirty="0" smtClean="0"/>
              <a:t> 기능 제공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  <a:p>
            <a:pPr lvl="1">
              <a:lnSpc>
                <a:spcPct val="250000"/>
              </a:lnSpc>
            </a:pPr>
            <a:endParaRPr lang="ko-KR" altLang="en-US" sz="16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/>
            </a:pPr>
            <a:r>
              <a:rPr lang="en-US" altLang="ko-KR" sz="2400" b="1" dirty="0"/>
              <a:t>Introduction</a:t>
            </a:r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8531833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3" descr="폴더">
            <a:extLst>
              <a:ext uri="{FF2B5EF4-FFF2-40B4-BE49-F238E27FC236}">
                <a16:creationId xmlns="" xmlns:a16="http://schemas.microsoft.com/office/drawing/2014/main" id="{4F61DA38-61D1-4C8D-95C5-FA2D794304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061" y="2806240"/>
            <a:ext cx="1245519" cy="12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6E6F5A6E-AD05-4322-AFF6-AE84D7663BEB}"/>
              </a:ext>
            </a:extLst>
          </p:cNvPr>
          <p:cNvSpPr txBox="1">
            <a:spLocks/>
          </p:cNvSpPr>
          <p:nvPr/>
        </p:nvSpPr>
        <p:spPr>
          <a:xfrm>
            <a:off x="2438402" y="2758655"/>
            <a:ext cx="9144000" cy="1536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r">
              <a:buFont typeface="+mj-lt"/>
              <a:buAutoNum type="romanUcPeriod" startAt="2"/>
            </a:pPr>
            <a:r>
              <a:rPr lang="en-US" altLang="ko-KR" sz="3600" b="1" dirty="0" smtClean="0"/>
              <a:t>Movie System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9233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Movie System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47" name="화살표: 아래쪽 34">
            <a:extLst>
              <a:ext uri="{FF2B5EF4-FFF2-40B4-BE49-F238E27FC236}">
                <a16:creationId xmlns="" xmlns:a16="http://schemas.microsoft.com/office/drawing/2014/main" id="{8F629889-3E74-4229-995D-0A8A082BDF9D}"/>
              </a:ext>
            </a:extLst>
          </p:cNvPr>
          <p:cNvSpPr/>
          <p:nvPr/>
        </p:nvSpPr>
        <p:spPr>
          <a:xfrm>
            <a:off x="590822" y="1346487"/>
            <a:ext cx="456736" cy="5223953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3">
            <a:extLst>
              <a:ext uri="{FF2B5EF4-FFF2-40B4-BE49-F238E27FC236}">
                <a16:creationId xmlns="" xmlns:a16="http://schemas.microsoft.com/office/drawing/2014/main" id="{DFD61D61-F9D3-4D22-9510-B4B7B7B49513}"/>
              </a:ext>
            </a:extLst>
          </p:cNvPr>
          <p:cNvSpPr/>
          <p:nvPr/>
        </p:nvSpPr>
        <p:spPr>
          <a:xfrm>
            <a:off x="1526432" y="908198"/>
            <a:ext cx="9065368" cy="578455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4D25F42D-D019-41BE-9E5B-2AB49C94D6E1}"/>
              </a:ext>
            </a:extLst>
          </p:cNvPr>
          <p:cNvSpPr txBox="1"/>
          <p:nvPr/>
        </p:nvSpPr>
        <p:spPr>
          <a:xfrm>
            <a:off x="4468094" y="3011974"/>
            <a:ext cx="12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E83E52E2-EF3F-4BDF-AB2A-29A2C9D2369F}"/>
              </a:ext>
            </a:extLst>
          </p:cNvPr>
          <p:cNvSpPr txBox="1"/>
          <p:nvPr/>
        </p:nvSpPr>
        <p:spPr>
          <a:xfrm>
            <a:off x="2332042" y="3011974"/>
            <a:ext cx="12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30F531C3-9CD5-468B-B61F-CB792B8C5B84}"/>
              </a:ext>
            </a:extLst>
          </p:cNvPr>
          <p:cNvSpPr txBox="1"/>
          <p:nvPr/>
        </p:nvSpPr>
        <p:spPr>
          <a:xfrm>
            <a:off x="6552932" y="3011974"/>
            <a:ext cx="12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A28D6E3-0AFB-4265-90DE-7EFC5FB6D6FF}"/>
              </a:ext>
            </a:extLst>
          </p:cNvPr>
          <p:cNvSpPr txBox="1"/>
          <p:nvPr/>
        </p:nvSpPr>
        <p:spPr>
          <a:xfrm>
            <a:off x="8631830" y="3011974"/>
            <a:ext cx="12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545D18A-AD04-4935-B4AA-FF3E7B45ECD7}"/>
              </a:ext>
            </a:extLst>
          </p:cNvPr>
          <p:cNvSpPr txBox="1"/>
          <p:nvPr/>
        </p:nvSpPr>
        <p:spPr>
          <a:xfrm>
            <a:off x="5427941" y="3995772"/>
            <a:ext cx="133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Extraction</a:t>
            </a:r>
            <a:endParaRPr lang="ko-KR" altLang="en-US" b="1" dirty="0"/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62C21890-1D15-43CF-9914-D180438A6219}"/>
              </a:ext>
            </a:extLst>
          </p:cNvPr>
          <p:cNvSpPr/>
          <p:nvPr/>
        </p:nvSpPr>
        <p:spPr>
          <a:xfrm>
            <a:off x="2808738" y="1949587"/>
            <a:ext cx="6574523" cy="88237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9D446-2314-452D-AD68-758F6E7F6F99}"/>
              </a:ext>
            </a:extLst>
          </p:cNvPr>
          <p:cNvSpPr txBox="1"/>
          <p:nvPr/>
        </p:nvSpPr>
        <p:spPr>
          <a:xfrm>
            <a:off x="1998232" y="4793452"/>
            <a:ext cx="20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D03382C9-1ACD-4058-BC58-D87C01854580}"/>
              </a:ext>
            </a:extLst>
          </p:cNvPr>
          <p:cNvSpPr txBox="1"/>
          <p:nvPr/>
        </p:nvSpPr>
        <p:spPr>
          <a:xfrm>
            <a:off x="4080099" y="4793452"/>
            <a:ext cx="20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957F968-D4D8-4E62-8608-F1ED0E199DF7}"/>
              </a:ext>
            </a:extLst>
          </p:cNvPr>
          <p:cNvSpPr txBox="1"/>
          <p:nvPr/>
        </p:nvSpPr>
        <p:spPr>
          <a:xfrm>
            <a:off x="6170700" y="4787600"/>
            <a:ext cx="20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F1563226-1AA0-41E5-8005-D8E487C4D16A}"/>
              </a:ext>
            </a:extLst>
          </p:cNvPr>
          <p:cNvSpPr txBox="1"/>
          <p:nvPr/>
        </p:nvSpPr>
        <p:spPr>
          <a:xfrm>
            <a:off x="8243834" y="4787600"/>
            <a:ext cx="20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74" name="화살표: 아래쪽 34">
            <a:extLst>
              <a:ext uri="{FF2B5EF4-FFF2-40B4-BE49-F238E27FC236}">
                <a16:creationId xmlns="" xmlns:a16="http://schemas.microsoft.com/office/drawing/2014/main" id="{8F629889-3E74-4229-995D-0A8A082BDF9D}"/>
              </a:ext>
            </a:extLst>
          </p:cNvPr>
          <p:cNvSpPr/>
          <p:nvPr/>
        </p:nvSpPr>
        <p:spPr>
          <a:xfrm>
            <a:off x="11438136" y="1346487"/>
            <a:ext cx="456736" cy="5223953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이등변 삼각형 77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9852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실행 단추: 앞으로 또는 다음 2">
            <a:hlinkClick r:id="rId2" action="ppaction://hlinksldjump" highlightClick="1"/>
          </p:cNvPr>
          <p:cNvSpPr/>
          <p:nvPr/>
        </p:nvSpPr>
        <p:spPr>
          <a:xfrm>
            <a:off x="3557537" y="3035268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megait\Desktop\영화관 로고\cg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26" y="1229772"/>
            <a:ext cx="1225494" cy="5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gait\Desktop\영화관 로고\lot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372" y="1142998"/>
            <a:ext cx="704137" cy="70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gait\Desktop\영화관 로고\megabo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34" y="1061421"/>
            <a:ext cx="2002848" cy="10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gait\Desktop\영화관 로고\dau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888" y="1153439"/>
            <a:ext cx="1651378" cy="69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gait\Desktop\Seleniu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640" y="2075856"/>
            <a:ext cx="2572951" cy="6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esktop\카카오네비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9"/>
          <a:stretch/>
        </p:blipFill>
        <p:spPr bwMode="auto">
          <a:xfrm>
            <a:off x="4996092" y="5381962"/>
            <a:ext cx="2199816" cy="1143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실행 단추: 앞으로 또는 다음 1">
            <a:hlinkClick r:id="rId9" action="ppaction://hlinksldjump" highlightClick="1"/>
          </p:cNvPr>
          <p:cNvSpPr/>
          <p:nvPr/>
        </p:nvSpPr>
        <p:spPr>
          <a:xfrm>
            <a:off x="5693589" y="3030525"/>
            <a:ext cx="304612" cy="304612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실행 단추: 앞으로 또는 다음 32">
            <a:hlinkClick r:id="rId10" action="ppaction://hlinksldjump" highlightClick="1"/>
          </p:cNvPr>
          <p:cNvSpPr/>
          <p:nvPr/>
        </p:nvSpPr>
        <p:spPr>
          <a:xfrm>
            <a:off x="7752184" y="3030525"/>
            <a:ext cx="304612" cy="304612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실행 단추: 앞으로 또는 다음 33">
            <a:hlinkClick r:id="rId11" action="ppaction://hlinksldjump" highlightClick="1"/>
          </p:cNvPr>
          <p:cNvSpPr/>
          <p:nvPr/>
        </p:nvSpPr>
        <p:spPr>
          <a:xfrm>
            <a:off x="9857325" y="3030525"/>
            <a:ext cx="304612" cy="304612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62C21890-1D15-43CF-9914-D180438A6219}"/>
              </a:ext>
            </a:extLst>
          </p:cNvPr>
          <p:cNvSpPr/>
          <p:nvPr/>
        </p:nvSpPr>
        <p:spPr>
          <a:xfrm>
            <a:off x="2808739" y="3717032"/>
            <a:ext cx="6574523" cy="88237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실행 단추: 앞으로 또는 다음 35">
            <a:hlinkClick r:id="rId12" action="ppaction://hlinksldjump" highlightClick="1"/>
          </p:cNvPr>
          <p:cNvSpPr/>
          <p:nvPr/>
        </p:nvSpPr>
        <p:spPr>
          <a:xfrm>
            <a:off x="6727492" y="4028132"/>
            <a:ext cx="304612" cy="304612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실행 단추: 앞으로 또는 다음 36">
            <a:hlinkClick r:id="rId13" action="ppaction://hlinksldjump" highlightClick="1"/>
          </p:cNvPr>
          <p:cNvSpPr/>
          <p:nvPr/>
        </p:nvSpPr>
        <p:spPr>
          <a:xfrm>
            <a:off x="3719736" y="4862065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실행 단추: 앞으로 또는 다음 37">
            <a:hlinkClick r:id="rId14" action="ppaction://hlinksldjump" highlightClick="1"/>
          </p:cNvPr>
          <p:cNvSpPr/>
          <p:nvPr/>
        </p:nvSpPr>
        <p:spPr>
          <a:xfrm>
            <a:off x="9950190" y="4862065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실행 단추: 앞으로 또는 다음 38">
            <a:hlinkClick r:id="rId15" action="ppaction://hlinksldjump" highlightClick="1"/>
          </p:cNvPr>
          <p:cNvSpPr/>
          <p:nvPr/>
        </p:nvSpPr>
        <p:spPr>
          <a:xfrm>
            <a:off x="7874640" y="4862065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실행 단추: 앞으로 또는 다음 39">
            <a:hlinkClick r:id="rId16" action="ppaction://hlinksldjump" highlightClick="1"/>
          </p:cNvPr>
          <p:cNvSpPr/>
          <p:nvPr/>
        </p:nvSpPr>
        <p:spPr>
          <a:xfrm>
            <a:off x="5800873" y="4861805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실행 단추: 앞으로 또는 다음 4">
            <a:hlinkClick r:id="rId17" action="ppaction://hlinksldjump" highlightClick="1"/>
          </p:cNvPr>
          <p:cNvSpPr/>
          <p:nvPr/>
        </p:nvSpPr>
        <p:spPr>
          <a:xfrm>
            <a:off x="5574791" y="5432445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실행 단추: 앞으로 또는 다음 3">
            <a:hlinkClick r:id="rId18" action="ppaction://hlinksldjump" highlightClick="1"/>
          </p:cNvPr>
          <p:cNvSpPr/>
          <p:nvPr/>
        </p:nvSpPr>
        <p:spPr>
          <a:xfrm>
            <a:off x="590822" y="0"/>
            <a:ext cx="11601178" cy="1847135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CGV_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9852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82212" y="6224349"/>
            <a:ext cx="4027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#</a:t>
            </a:r>
            <a:r>
              <a:rPr lang="en-US" altLang="ko-KR" b="1" dirty="0" err="1"/>
              <a:t>paging_point</a:t>
            </a:r>
            <a:r>
              <a:rPr lang="en-US" altLang="ko-KR" b="1" dirty="0"/>
              <a:t> &gt; </a:t>
            </a:r>
            <a:r>
              <a:rPr lang="en-US" altLang="ko-KR" b="1" dirty="0" err="1"/>
              <a:t>li:nth-child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en-US" altLang="ko-KR" b="1" dirty="0"/>
              <a:t>) &gt; a</a:t>
            </a:r>
            <a:endParaRPr lang="ko-KR" altLang="en-US" b="1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 b="3846"/>
          <a:stretch/>
        </p:blipFill>
        <p:spPr bwMode="auto">
          <a:xfrm>
            <a:off x="1703512" y="1060730"/>
            <a:ext cx="9433048" cy="473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3863753" y="4581129"/>
            <a:ext cx="3528391" cy="172819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2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CGV_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9852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31" y="1844824"/>
            <a:ext cx="848367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0" y="-26201"/>
            <a:ext cx="12144672" cy="6705537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482"/>
          <a:stretch/>
        </p:blipFill>
        <p:spPr bwMode="auto">
          <a:xfrm>
            <a:off x="1703512" y="1329553"/>
            <a:ext cx="8496944" cy="419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Megabox</a:t>
            </a:r>
            <a:r>
              <a:rPr lang="en-US" altLang="ko-KR" sz="2400" b="1" dirty="0" smtClean="0"/>
              <a:t>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248128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59696" y="6224349"/>
            <a:ext cx="732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#</a:t>
            </a:r>
            <a:r>
              <a:rPr lang="en-US" altLang="ko-KR" b="1" dirty="0" err="1"/>
              <a:t>contentData</a:t>
            </a:r>
            <a:r>
              <a:rPr lang="en-US" altLang="ko-KR" b="1" dirty="0"/>
              <a:t> &gt; div &gt; </a:t>
            </a:r>
            <a:r>
              <a:rPr lang="en-US" altLang="ko-KR" b="1" dirty="0" err="1"/>
              <a:t>div.movie</a:t>
            </a:r>
            <a:r>
              <a:rPr lang="en-US" altLang="ko-KR" b="1" dirty="0"/>
              <a:t>-</a:t>
            </a:r>
            <a:r>
              <a:rPr lang="en-US" altLang="ko-KR" b="1" dirty="0" err="1"/>
              <a:t>idv</a:t>
            </a:r>
            <a:r>
              <a:rPr lang="en-US" altLang="ko-KR" b="1" dirty="0"/>
              <a:t>-story &gt; </a:t>
            </a:r>
            <a:r>
              <a:rPr lang="en-US" altLang="ko-KR" b="1" dirty="0" err="1"/>
              <a:t>nav</a:t>
            </a:r>
            <a:r>
              <a:rPr lang="en-US" altLang="ko-KR" b="1" dirty="0"/>
              <a:t> &gt; a:nth-child(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151784" y="4757992"/>
            <a:ext cx="6192688" cy="153836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3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9396</TotalTime>
  <Words>218</Words>
  <Application>Microsoft Office PowerPoint</Application>
  <PresentationFormat>사용자 지정</PresentationFormat>
  <Paragraphs>83</Paragraphs>
  <Slides>34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Hello, Movie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PPT Format 001</dc:title>
  <dc:creator>breede</dc:creator>
  <cp:lastModifiedBy>user</cp:lastModifiedBy>
  <cp:revision>86</cp:revision>
  <dcterms:created xsi:type="dcterms:W3CDTF">2022-03-24T12:59:27Z</dcterms:created>
  <dcterms:modified xsi:type="dcterms:W3CDTF">2022-10-07T07:00:16Z</dcterms:modified>
</cp:coreProperties>
</file>